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3" r:id="rId3"/>
    <p:sldId id="285" r:id="rId4"/>
    <p:sldId id="286" r:id="rId5"/>
    <p:sldId id="287" r:id="rId6"/>
    <p:sldId id="281" r:id="rId7"/>
    <p:sldId id="288" r:id="rId8"/>
    <p:sldId id="289" r:id="rId9"/>
    <p:sldId id="290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7" r:id="rId28"/>
    <p:sldId id="2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E03E3-4096-4AB9-9433-52A3BAE8263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A904C-9906-43BB-979A-79B81F4B30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Садовые цветы</a:t>
            </a:r>
            <a:endParaRPr lang="ru-RU" dirty="0"/>
          </a:p>
        </p:txBody>
      </p:sp>
      <p:pic>
        <p:nvPicPr>
          <p:cNvPr id="8" name="Содержимое 7" descr="DSCN02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04664"/>
            <a:ext cx="6318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Я капризна и нежна,</a:t>
            </a:r>
            <a:br>
              <a:rPr lang="ru-RU" sz="3200" dirty="0"/>
            </a:br>
            <a:r>
              <a:rPr lang="ru-RU" sz="3200" dirty="0"/>
              <a:t>К любому празднику нужна.</a:t>
            </a:r>
            <a:br>
              <a:rPr lang="ru-RU" sz="3200" dirty="0"/>
            </a:br>
            <a:r>
              <a:rPr lang="ru-RU" sz="3200" dirty="0"/>
              <a:t>Могу быть белой, желтой, красной,</a:t>
            </a:r>
            <a:br>
              <a:rPr lang="ru-RU" sz="3200" dirty="0"/>
            </a:br>
            <a:r>
              <a:rPr lang="ru-RU" sz="3200" dirty="0"/>
              <a:t>Но остаюсь всегда прекрасной!</a:t>
            </a:r>
          </a:p>
        </p:txBody>
      </p:sp>
      <p:pic>
        <p:nvPicPr>
          <p:cNvPr id="2050" name="Picture 2" descr="C:\Users\админ\Desktop\Новая папка (3)\DSC_3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81536"/>
            <a:ext cx="5400600" cy="36004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732240" y="3284984"/>
            <a:ext cx="19442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/>
              <a:t>РОЗА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\Desktop\Новая папка (3)\DSC_8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55013" y="1228757"/>
            <a:ext cx="6857999" cy="4400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дмин\Downloads\РО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319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Пышный куст в саду расцвел,</a:t>
            </a:r>
            <a:br>
              <a:rPr lang="ru-RU" sz="3200" dirty="0"/>
            </a:br>
            <a:r>
              <a:rPr lang="ru-RU" sz="3200" dirty="0"/>
              <a:t>Привлекая ос и пчел.</a:t>
            </a:r>
            <a:br>
              <a:rPr lang="ru-RU" sz="3200" dirty="0"/>
            </a:br>
            <a:r>
              <a:rPr lang="ru-RU" sz="3200" dirty="0"/>
              <a:t>Весь в больших цветах махровых -</a:t>
            </a:r>
            <a:br>
              <a:rPr lang="ru-RU" sz="3200" dirty="0"/>
            </a:br>
            <a:r>
              <a:rPr lang="ru-RU" sz="3200" dirty="0"/>
              <a:t>Белых, розовых, бордовых!</a:t>
            </a:r>
          </a:p>
        </p:txBody>
      </p:sp>
      <p:pic>
        <p:nvPicPr>
          <p:cNvPr id="17410" name="Picture 2" descr="C:\Users\админ\Desktop\Новая папка (3)\IMG_4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5256584" cy="394270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228184" y="3244334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ПИОН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\Desktop\Новая папка (3)\IMG_4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318035" cy="6238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\Desktop\Новая папка (3)\IMG_4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79" y="476672"/>
            <a:ext cx="8064349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9"/>
            <a:ext cx="6174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 клумбе у окошка</a:t>
            </a:r>
            <a:br>
              <a:rPr lang="ru-RU" sz="3200" dirty="0"/>
            </a:br>
            <a:r>
              <a:rPr lang="ru-RU" sz="3200" dirty="0"/>
              <a:t>Посажена картошка.</a:t>
            </a:r>
            <a:br>
              <a:rPr lang="ru-RU" sz="3200" dirty="0"/>
            </a:br>
            <a:r>
              <a:rPr lang="ru-RU" sz="3200" dirty="0"/>
              <a:t>Цветки её огромные</a:t>
            </a:r>
            <a:br>
              <a:rPr lang="ru-RU" sz="3200" dirty="0"/>
            </a:br>
            <a:r>
              <a:rPr lang="ru-RU" sz="3200" dirty="0"/>
              <a:t>И светлые, и тёмные.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20482" name="Picture 2" descr="C:\Users\админ\Desktop\Новая папка (3)\28082009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30804"/>
            <a:ext cx="5400600" cy="40496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24128" y="3244334"/>
            <a:ext cx="4032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ГЕОРГИНА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дмин\Desktop\Новая папка (3)\28082009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71841" cy="6202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админ\Desktop\Новая папка (3)\DSCN1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064896" cy="6048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6390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Все знакомы с нами:</a:t>
            </a:r>
            <a:br>
              <a:rPr lang="ru-RU" sz="3200" dirty="0"/>
            </a:br>
            <a:r>
              <a:rPr lang="ru-RU" sz="3200" dirty="0"/>
              <a:t>Яркие, как пламя,</a:t>
            </a:r>
            <a:br>
              <a:rPr lang="ru-RU" sz="3200" dirty="0"/>
            </a:br>
            <a:r>
              <a:rPr lang="ru-RU" sz="3200" dirty="0"/>
              <a:t>Мы однофамильцы</a:t>
            </a:r>
            <a:br>
              <a:rPr lang="ru-RU" sz="3200" dirty="0"/>
            </a:br>
            <a:r>
              <a:rPr lang="ru-RU" sz="3200" dirty="0"/>
              <a:t>С мелкими гвоздями.</a:t>
            </a:r>
            <a:br>
              <a:rPr lang="ru-RU" sz="3200" dirty="0"/>
            </a:br>
            <a:r>
              <a:rPr lang="ru-RU" sz="3200" dirty="0"/>
              <a:t>Полюбуйтесь дикими</a:t>
            </a:r>
            <a:br>
              <a:rPr lang="ru-RU" sz="3200" dirty="0"/>
            </a:br>
            <a:r>
              <a:rPr lang="ru-RU" sz="3200" dirty="0"/>
              <a:t>Алыми ...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23554" name="Picture 2" descr="C:\Users\админ\Desktop\Новая папка (3)\DSCN1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27817" y="1092863"/>
            <a:ext cx="5505581" cy="41291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517232"/>
            <a:ext cx="50218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ГВОЗДИКАМИ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Назови, кто 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Как можно назвать все эти растения одним словом?</a:t>
            </a:r>
            <a:endParaRPr lang="ru-RU" dirty="0"/>
          </a:p>
        </p:txBody>
      </p:sp>
      <p:pic>
        <p:nvPicPr>
          <p:cNvPr id="4" name="Объект 6" descr="New Fashion® :: Энциклопедия роз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5"/>
          <a:stretch/>
        </p:blipFill>
        <p:spPr bwMode="auto">
          <a:xfrm>
            <a:off x="651007" y="1772816"/>
            <a:ext cx="2376264" cy="26441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54345"/>
            <a:ext cx="22320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Интересные и необычные сорта нарциссов — Форум | Нарциссы ..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62979"/>
            <a:ext cx="2376264" cy="26642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765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админ\Desktop\Новая папка (3)\DSCN1534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280920" cy="6210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админ\Desktop\Новая папка (3)\DSCN15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44408" cy="6075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 верху фонарики </a:t>
            </a:r>
          </a:p>
          <a:p>
            <a:r>
              <a:rPr lang="ru-RU" sz="3200" dirty="0"/>
              <a:t>На стебле качаются,</a:t>
            </a:r>
          </a:p>
          <a:p>
            <a:r>
              <a:rPr lang="ru-RU" sz="3200" dirty="0"/>
              <a:t>Но они не светят,</a:t>
            </a:r>
          </a:p>
          <a:p>
            <a:r>
              <a:rPr lang="ru-RU" sz="3200" dirty="0"/>
              <a:t>Ароматом стелют!</a:t>
            </a:r>
          </a:p>
        </p:txBody>
      </p:sp>
      <p:pic>
        <p:nvPicPr>
          <p:cNvPr id="26626" name="Picture 2" descr="C:\Users\админ\Desktop\Новая папка (3)\DSCN02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5449962" cy="408747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00192" y="3244334"/>
            <a:ext cx="2664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ЛИЛИЯ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дмин\Desktop\Новая папка (3)\DSCN0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11884"/>
            <a:ext cx="7921937" cy="5941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дмин\Desktop\Новая папка (3)\DSCN0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9866"/>
            <a:ext cx="8137961" cy="610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4248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Конфеты есть такие,</a:t>
            </a:r>
          </a:p>
          <a:p>
            <a:r>
              <a:rPr lang="ru-RU" sz="3200" dirty="0" smtClean="0"/>
              <a:t>И есть такой цветок,</a:t>
            </a:r>
          </a:p>
          <a:p>
            <a:r>
              <a:rPr lang="ru-RU" sz="3200" dirty="0" smtClean="0"/>
              <a:t>И нитки, из которых</a:t>
            </a:r>
          </a:p>
          <a:p>
            <a:r>
              <a:rPr lang="ru-RU" sz="3200" dirty="0" smtClean="0"/>
              <a:t>Смотаешь ты клубок.</a:t>
            </a:r>
            <a:endParaRPr lang="ru-RU" sz="3200" dirty="0"/>
          </a:p>
        </p:txBody>
      </p:sp>
      <p:pic>
        <p:nvPicPr>
          <p:cNvPr id="29698" name="Picture 2" descr="C:\Users\админ\Desktop\Новая папка (3)\DSCN1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708920"/>
            <a:ext cx="5112568" cy="38344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3789040"/>
            <a:ext cx="230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/>
              <a:t>ИРИС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дмин\Desktop\Новая папка (3)\DSCN1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4490"/>
            <a:ext cx="8208912" cy="6156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админ\Desktop\Новая папка (3)\DSCN1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403871"/>
            <a:ext cx="8065955" cy="6049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30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новых встреч.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1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28800"/>
            <a:ext cx="3580259" cy="434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15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растут садовые цветы?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квартире?                           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Нет. Они не растут в квартире.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поле?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Нет. Они не растут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32" y="3861048"/>
            <a:ext cx="3066200" cy="212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3178212" cy="195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21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растут садовые цветы?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лесу?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Нет, они не растут в лесу.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саду?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Да, они растут в саду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202" y="4005064"/>
            <a:ext cx="3240359" cy="216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12776"/>
            <a:ext cx="292776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9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 части растений.</a:t>
            </a:r>
            <a:endParaRPr lang="ru-RU" dirty="0"/>
          </a:p>
        </p:txBody>
      </p:sp>
      <p:pic>
        <p:nvPicPr>
          <p:cNvPr id="8" name="Picture 4" descr="Презентация &quot;Строение растения&quot; - Дошкольное образование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7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условия необходимы для  хорошего роста цветов?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Солнечный свет, вода, тепло, земля и уход за цветами.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29" l="0" r="100000">
                        <a14:foregroundMark x1="44571" y1="12714" x2="44571" y2="12714"/>
                        <a14:foregroundMark x1="45714" y1="24143" x2="45714" y2="24143"/>
                        <a14:foregroundMark x1="42571" y1="9286" x2="42571" y2="9286"/>
                        <a14:foregroundMark x1="43286" y1="15571" x2="43286" y2="15571"/>
                        <a14:foregroundMark x1="46857" y1="18286" x2="46857" y2="18286"/>
                        <a14:foregroundMark x1="43714" y1="18714" x2="43714" y2="20286"/>
                        <a14:foregroundMark x1="62571" y1="14286" x2="62571" y2="14286"/>
                        <a14:foregroundMark x1="59857" y1="20286" x2="59857" y2="20286"/>
                        <a14:foregroundMark x1="57857" y1="22286" x2="57857" y2="22286"/>
                        <a14:foregroundMark x1="82286" y1="17857" x2="82286" y2="17857"/>
                        <a14:foregroundMark x1="86286" y1="30857" x2="86286" y2="30857"/>
                        <a14:foregroundMark x1="73286" y1="43143" x2="73286" y2="43143"/>
                        <a14:foregroundMark x1="86714" y1="48286" x2="86714" y2="48286"/>
                        <a14:foregroundMark x1="89000" y1="69143" x2="89000" y2="69143"/>
                        <a14:foregroundMark x1="73714" y1="76571" x2="73714" y2="76571"/>
                        <a14:foregroundMark x1="71714" y1="71000" x2="71714" y2="71000"/>
                        <a14:foregroundMark x1="64143" y1="88000" x2="64143" y2="88000"/>
                        <a14:foregroundMark x1="50429" y1="90429" x2="50429" y2="90429"/>
                        <a14:foregroundMark x1="36286" y1="90000" x2="36286" y2="90000"/>
                        <a14:foregroundMark x1="24857" y1="79714" x2="24857" y2="79714"/>
                        <a14:foregroundMark x1="12143" y1="71429" x2="12143" y2="71429"/>
                        <a14:foregroundMark x1="11429" y1="59286" x2="11429" y2="59286"/>
                        <a14:foregroundMark x1="9429" y1="37143" x2="9429" y2="37143"/>
                        <a14:foregroundMark x1="20429" y1="29286" x2="20429" y2="29286"/>
                        <a14:foregroundMark x1="32286" y1="17143" x2="32286" y2="17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42718"/>
            <a:ext cx="2253630" cy="225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042718"/>
            <a:ext cx="2724175" cy="197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78" y="1268759"/>
            <a:ext cx="4084721" cy="19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29" y="3278845"/>
            <a:ext cx="2163935" cy="2163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94623"/>
            <a:ext cx="2877108" cy="215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77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 ли садовые цветы цветут летом?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/>
          <a:lstStyle/>
          <a:p>
            <a:r>
              <a:rPr lang="ru-RU" dirty="0" smtClean="0"/>
              <a:t>Нет, не все. </a:t>
            </a:r>
          </a:p>
          <a:p>
            <a:pPr marL="0" indent="0">
              <a:buNone/>
            </a:pPr>
            <a:r>
              <a:rPr lang="ru-RU" dirty="0" smtClean="0"/>
              <a:t>Нарциссы и тюльпаны  цветут в саду весной.</a:t>
            </a:r>
            <a:endParaRPr lang="ru-RU" dirty="0"/>
          </a:p>
        </p:txBody>
      </p:sp>
      <p:pic>
        <p:nvPicPr>
          <p:cNvPr id="4" name="Рисунок 3" descr="Интересные и необычные сорта нарциссов — Форум | Нарциссы ..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52936"/>
            <a:ext cx="2621280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Тюльпан Strong Love🌷 - купить луковицы и клубни в Украине ..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2595880" cy="2971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32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 ли садовые цветы цветут летом?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/>
          <a:lstStyle/>
          <a:p>
            <a:r>
              <a:rPr lang="ru-RU" dirty="0"/>
              <a:t>Х</a:t>
            </a:r>
            <a:r>
              <a:rPr lang="ru-RU" dirty="0" smtClean="0"/>
              <a:t>ризантемы зацветают  к началу осени.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90322"/>
            <a:ext cx="3289548" cy="389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Ветка белой хризантемы - Ремонт без пробле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0322"/>
            <a:ext cx="3096344" cy="39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68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познакомимся.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5904656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13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193</Words>
  <Application>Microsoft Office PowerPoint</Application>
  <PresentationFormat>Экран (4:3)</PresentationFormat>
  <Paragraphs>70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Садовые цветы</vt:lpstr>
      <vt:lpstr>Назови, кто я?</vt:lpstr>
      <vt:lpstr>Где растут садовые цветы?</vt:lpstr>
      <vt:lpstr>Где растут садовые цветы?</vt:lpstr>
      <vt:lpstr>Назови части растений.</vt:lpstr>
      <vt:lpstr>Какие условия необходимы для  хорошего роста цветов?</vt:lpstr>
      <vt:lpstr>Все ли садовые цветы цветут летом?</vt:lpstr>
      <vt:lpstr>Все ли садовые цветы цветут летом?</vt:lpstr>
      <vt:lpstr>Давайте познакомимся.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встреч.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Садовые цветы</dc:title>
  <dc:creator>админ</dc:creator>
  <cp:lastModifiedBy>P-Info</cp:lastModifiedBy>
  <cp:revision>25</cp:revision>
  <dcterms:created xsi:type="dcterms:W3CDTF">2018-11-05T15:50:02Z</dcterms:created>
  <dcterms:modified xsi:type="dcterms:W3CDTF">2020-04-24T20:57:21Z</dcterms:modified>
</cp:coreProperties>
</file>